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53" r:id="rId2"/>
    <p:sldId id="483" r:id="rId3"/>
    <p:sldId id="484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十字矢印、四方向矢印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0" name="矢印: 四方向 19">
            <a:extLst>
              <a:ext uri="{FF2B5EF4-FFF2-40B4-BE49-F238E27FC236}">
                <a16:creationId xmlns:a16="http://schemas.microsoft.com/office/drawing/2014/main" id="{8C4925FA-1F0C-8919-BBE7-F011CB0D551B}"/>
              </a:ext>
            </a:extLst>
          </p:cNvPr>
          <p:cNvSpPr/>
          <p:nvPr/>
        </p:nvSpPr>
        <p:spPr>
          <a:xfrm>
            <a:off x="920750" y="1104900"/>
            <a:ext cx="2209800" cy="2209800"/>
          </a:xfrm>
          <a:prstGeom prst="quadArrow">
            <a:avLst>
              <a:gd name="adj1" fmla="val 4092"/>
              <a:gd name="adj2" fmla="val 7077"/>
              <a:gd name="adj3" fmla="val 13047"/>
            </a:avLst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932A6A5-3501-BF26-3614-96ACF8CD5C05}"/>
              </a:ext>
            </a:extLst>
          </p:cNvPr>
          <p:cNvGrpSpPr/>
          <p:nvPr/>
        </p:nvGrpSpPr>
        <p:grpSpPr>
          <a:xfrm>
            <a:off x="920750" y="4000500"/>
            <a:ext cx="2209800" cy="2209800"/>
            <a:chOff x="3892550" y="1104900"/>
            <a:chExt cx="2209800" cy="2209800"/>
          </a:xfrm>
        </p:grpSpPr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45675018-B34A-A92D-90EE-040542D847D7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DD46DFC6-AB39-C014-D809-AD4D42EDDE4A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矢印: 四方向 29">
            <a:extLst>
              <a:ext uri="{FF2B5EF4-FFF2-40B4-BE49-F238E27FC236}">
                <a16:creationId xmlns:a16="http://schemas.microsoft.com/office/drawing/2014/main" id="{32EA3D96-9286-2541-4388-2F8CAB647259}"/>
              </a:ext>
            </a:extLst>
          </p:cNvPr>
          <p:cNvSpPr/>
          <p:nvPr/>
        </p:nvSpPr>
        <p:spPr>
          <a:xfrm>
            <a:off x="3877310" y="1104900"/>
            <a:ext cx="2209800" cy="2209800"/>
          </a:xfrm>
          <a:prstGeom prst="quadArrow">
            <a:avLst>
              <a:gd name="adj1" fmla="val 10016"/>
              <a:gd name="adj2" fmla="val 14663"/>
              <a:gd name="adj3" fmla="val 16840"/>
            </a:avLst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矢印: 四方向 31">
            <a:extLst>
              <a:ext uri="{FF2B5EF4-FFF2-40B4-BE49-F238E27FC236}">
                <a16:creationId xmlns:a16="http://schemas.microsoft.com/office/drawing/2014/main" id="{8A8A08EF-0371-CE28-E90A-027D14D65159}"/>
              </a:ext>
            </a:extLst>
          </p:cNvPr>
          <p:cNvSpPr/>
          <p:nvPr/>
        </p:nvSpPr>
        <p:spPr>
          <a:xfrm>
            <a:off x="6833870" y="1104900"/>
            <a:ext cx="2209800" cy="2209800"/>
          </a:xfrm>
          <a:prstGeom prst="quadArrow">
            <a:avLst>
              <a:gd name="adj1" fmla="val 19671"/>
              <a:gd name="adj2" fmla="val 20870"/>
              <a:gd name="adj3" fmla="val 16840"/>
            </a:avLst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7C08830-4FD7-14FB-87D7-B00E8EC05D3C}"/>
              </a:ext>
            </a:extLst>
          </p:cNvPr>
          <p:cNvGrpSpPr/>
          <p:nvPr/>
        </p:nvGrpSpPr>
        <p:grpSpPr>
          <a:xfrm>
            <a:off x="3877310" y="4000500"/>
            <a:ext cx="2209800" cy="2209800"/>
            <a:chOff x="3892550" y="1104900"/>
            <a:chExt cx="2209800" cy="2209800"/>
          </a:xfrm>
        </p:grpSpPr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272176EE-9566-2002-94E2-645A5B41129F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76200">
              <a:solidFill>
                <a:srgbClr val="FF0000"/>
              </a:solidFill>
              <a:bevel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5B580256-2F08-BDB5-4191-D2A4A2D1EE67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76200">
              <a:solidFill>
                <a:srgbClr val="FF0000"/>
              </a:solidFill>
              <a:bevel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96A805-A46E-C159-5EEB-B2FA01B48024}"/>
              </a:ext>
            </a:extLst>
          </p:cNvPr>
          <p:cNvGrpSpPr/>
          <p:nvPr/>
        </p:nvGrpSpPr>
        <p:grpSpPr>
          <a:xfrm>
            <a:off x="6833870" y="4000500"/>
            <a:ext cx="2209800" cy="2209800"/>
            <a:chOff x="3892550" y="1104900"/>
            <a:chExt cx="2209800" cy="2209800"/>
          </a:xfrm>
        </p:grpSpPr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63F3672-9D0B-9EC1-68DD-E5BDD253ED1B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127000">
              <a:solidFill>
                <a:srgbClr val="FF0000"/>
              </a:solidFill>
              <a:bevel/>
              <a:headEnd type="arrow" w="lg" len="sm"/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9F8904EC-60A0-5A1E-4240-22C8B4C46672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127000">
              <a:solidFill>
                <a:srgbClr val="FF0000"/>
              </a:solidFill>
              <a:bevel/>
              <a:headEnd type="arrow" w="lg" len="sm"/>
              <a:tailEnd type="arrow" w="lg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1128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八方向矢印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B7F805A-A664-2FAB-8542-7C079B59D286}"/>
              </a:ext>
            </a:extLst>
          </p:cNvPr>
          <p:cNvSpPr/>
          <p:nvPr/>
        </p:nvSpPr>
        <p:spPr>
          <a:xfrm>
            <a:off x="920750" y="11049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1261288 w 2209800"/>
              <a:gd name="connsiteY1" fmla="*/ 288313 h 2209800"/>
              <a:gd name="connsiteX2" fmla="*/ 1150113 w 2209800"/>
              <a:gd name="connsiteY2" fmla="*/ 288313 h 2209800"/>
              <a:gd name="connsiteX3" fmla="*/ 1150113 w 2209800"/>
              <a:gd name="connsiteY3" fmla="*/ 995746 h 2209800"/>
              <a:gd name="connsiteX4" fmla="*/ 1650344 w 2209800"/>
              <a:gd name="connsiteY4" fmla="*/ 495515 h 2209800"/>
              <a:gd name="connsiteX5" fmla="*/ 1571731 w 2209800"/>
              <a:gd name="connsiteY5" fmla="*/ 416903 h 2209800"/>
              <a:gd name="connsiteX6" fmla="*/ 1886182 w 2209800"/>
              <a:gd name="connsiteY6" fmla="*/ 323618 h 2209800"/>
              <a:gd name="connsiteX7" fmla="*/ 1792897 w 2209800"/>
              <a:gd name="connsiteY7" fmla="*/ 638069 h 2209800"/>
              <a:gd name="connsiteX8" fmla="*/ 1714285 w 2209800"/>
              <a:gd name="connsiteY8" fmla="*/ 559456 h 2209800"/>
              <a:gd name="connsiteX9" fmla="*/ 1214054 w 2209800"/>
              <a:gd name="connsiteY9" fmla="*/ 1059687 h 2209800"/>
              <a:gd name="connsiteX10" fmla="*/ 1921487 w 2209800"/>
              <a:gd name="connsiteY10" fmla="*/ 1059687 h 2209800"/>
              <a:gd name="connsiteX11" fmla="*/ 1921487 w 2209800"/>
              <a:gd name="connsiteY11" fmla="*/ 948512 h 2209800"/>
              <a:gd name="connsiteX12" fmla="*/ 2209800 w 2209800"/>
              <a:gd name="connsiteY12" fmla="*/ 1104900 h 2209800"/>
              <a:gd name="connsiteX13" fmla="*/ 1921487 w 2209800"/>
              <a:gd name="connsiteY13" fmla="*/ 1261288 h 2209800"/>
              <a:gd name="connsiteX14" fmla="*/ 1921487 w 2209800"/>
              <a:gd name="connsiteY14" fmla="*/ 1150113 h 2209800"/>
              <a:gd name="connsiteX15" fmla="*/ 1214054 w 2209800"/>
              <a:gd name="connsiteY15" fmla="*/ 1150113 h 2209800"/>
              <a:gd name="connsiteX16" fmla="*/ 1714285 w 2209800"/>
              <a:gd name="connsiteY16" fmla="*/ 1650344 h 2209800"/>
              <a:gd name="connsiteX17" fmla="*/ 1792897 w 2209800"/>
              <a:gd name="connsiteY17" fmla="*/ 1571731 h 2209800"/>
              <a:gd name="connsiteX18" fmla="*/ 1886182 w 2209800"/>
              <a:gd name="connsiteY18" fmla="*/ 1886182 h 2209800"/>
              <a:gd name="connsiteX19" fmla="*/ 1571731 w 2209800"/>
              <a:gd name="connsiteY19" fmla="*/ 1792897 h 2209800"/>
              <a:gd name="connsiteX20" fmla="*/ 1650344 w 2209800"/>
              <a:gd name="connsiteY20" fmla="*/ 1714285 h 2209800"/>
              <a:gd name="connsiteX21" fmla="*/ 1150113 w 2209800"/>
              <a:gd name="connsiteY21" fmla="*/ 1214054 h 2209800"/>
              <a:gd name="connsiteX22" fmla="*/ 1150113 w 2209800"/>
              <a:gd name="connsiteY22" fmla="*/ 1921487 h 2209800"/>
              <a:gd name="connsiteX23" fmla="*/ 1261288 w 2209800"/>
              <a:gd name="connsiteY23" fmla="*/ 1921487 h 2209800"/>
              <a:gd name="connsiteX24" fmla="*/ 1104900 w 2209800"/>
              <a:gd name="connsiteY24" fmla="*/ 2209800 h 2209800"/>
              <a:gd name="connsiteX25" fmla="*/ 948512 w 2209800"/>
              <a:gd name="connsiteY25" fmla="*/ 1921487 h 2209800"/>
              <a:gd name="connsiteX26" fmla="*/ 1059687 w 2209800"/>
              <a:gd name="connsiteY26" fmla="*/ 1921487 h 2209800"/>
              <a:gd name="connsiteX27" fmla="*/ 1059687 w 2209800"/>
              <a:gd name="connsiteY27" fmla="*/ 1214054 h 2209800"/>
              <a:gd name="connsiteX28" fmla="*/ 559456 w 2209800"/>
              <a:gd name="connsiteY28" fmla="*/ 1714285 h 2209800"/>
              <a:gd name="connsiteX29" fmla="*/ 638069 w 2209800"/>
              <a:gd name="connsiteY29" fmla="*/ 1792897 h 2209800"/>
              <a:gd name="connsiteX30" fmla="*/ 323618 w 2209800"/>
              <a:gd name="connsiteY30" fmla="*/ 1886182 h 2209800"/>
              <a:gd name="connsiteX31" fmla="*/ 416903 w 2209800"/>
              <a:gd name="connsiteY31" fmla="*/ 1571731 h 2209800"/>
              <a:gd name="connsiteX32" fmla="*/ 495515 w 2209800"/>
              <a:gd name="connsiteY32" fmla="*/ 1650344 h 2209800"/>
              <a:gd name="connsiteX33" fmla="*/ 995746 w 2209800"/>
              <a:gd name="connsiteY33" fmla="*/ 1150113 h 2209800"/>
              <a:gd name="connsiteX34" fmla="*/ 288313 w 2209800"/>
              <a:gd name="connsiteY34" fmla="*/ 1150113 h 2209800"/>
              <a:gd name="connsiteX35" fmla="*/ 288313 w 2209800"/>
              <a:gd name="connsiteY35" fmla="*/ 1261288 h 2209800"/>
              <a:gd name="connsiteX36" fmla="*/ 0 w 2209800"/>
              <a:gd name="connsiteY36" fmla="*/ 1104900 h 2209800"/>
              <a:gd name="connsiteX37" fmla="*/ 288313 w 2209800"/>
              <a:gd name="connsiteY37" fmla="*/ 948512 h 2209800"/>
              <a:gd name="connsiteX38" fmla="*/ 288313 w 2209800"/>
              <a:gd name="connsiteY38" fmla="*/ 1059687 h 2209800"/>
              <a:gd name="connsiteX39" fmla="*/ 995746 w 2209800"/>
              <a:gd name="connsiteY39" fmla="*/ 1059687 h 2209800"/>
              <a:gd name="connsiteX40" fmla="*/ 495515 w 2209800"/>
              <a:gd name="connsiteY40" fmla="*/ 559456 h 2209800"/>
              <a:gd name="connsiteX41" fmla="*/ 416903 w 2209800"/>
              <a:gd name="connsiteY41" fmla="*/ 638069 h 2209800"/>
              <a:gd name="connsiteX42" fmla="*/ 323618 w 2209800"/>
              <a:gd name="connsiteY42" fmla="*/ 323618 h 2209800"/>
              <a:gd name="connsiteX43" fmla="*/ 638069 w 2209800"/>
              <a:gd name="connsiteY43" fmla="*/ 416903 h 2209800"/>
              <a:gd name="connsiteX44" fmla="*/ 559456 w 2209800"/>
              <a:gd name="connsiteY44" fmla="*/ 495515 h 2209800"/>
              <a:gd name="connsiteX45" fmla="*/ 1059687 w 2209800"/>
              <a:gd name="connsiteY45" fmla="*/ 995746 h 2209800"/>
              <a:gd name="connsiteX46" fmla="*/ 1059687 w 2209800"/>
              <a:gd name="connsiteY46" fmla="*/ 288313 h 2209800"/>
              <a:gd name="connsiteX47" fmla="*/ 948512 w 2209800"/>
              <a:gd name="connsiteY47" fmla="*/ 288313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lnTo>
                  <a:pt x="1261288" y="288313"/>
                </a:lnTo>
                <a:lnTo>
                  <a:pt x="1150113" y="288313"/>
                </a:lnTo>
                <a:lnTo>
                  <a:pt x="1150113" y="995746"/>
                </a:lnTo>
                <a:lnTo>
                  <a:pt x="1650344" y="495515"/>
                </a:lnTo>
                <a:lnTo>
                  <a:pt x="1571731" y="416903"/>
                </a:lnTo>
                <a:lnTo>
                  <a:pt x="1886182" y="323618"/>
                </a:lnTo>
                <a:lnTo>
                  <a:pt x="1792897" y="638069"/>
                </a:lnTo>
                <a:lnTo>
                  <a:pt x="1714285" y="559456"/>
                </a:lnTo>
                <a:lnTo>
                  <a:pt x="1214054" y="1059687"/>
                </a:lnTo>
                <a:lnTo>
                  <a:pt x="1921487" y="1059687"/>
                </a:lnTo>
                <a:lnTo>
                  <a:pt x="1921487" y="948512"/>
                </a:lnTo>
                <a:lnTo>
                  <a:pt x="2209800" y="1104900"/>
                </a:lnTo>
                <a:lnTo>
                  <a:pt x="1921487" y="1261288"/>
                </a:lnTo>
                <a:lnTo>
                  <a:pt x="1921487" y="1150113"/>
                </a:lnTo>
                <a:lnTo>
                  <a:pt x="1214054" y="1150113"/>
                </a:lnTo>
                <a:lnTo>
                  <a:pt x="1714285" y="1650344"/>
                </a:lnTo>
                <a:lnTo>
                  <a:pt x="1792897" y="1571731"/>
                </a:lnTo>
                <a:lnTo>
                  <a:pt x="1886182" y="1886182"/>
                </a:lnTo>
                <a:lnTo>
                  <a:pt x="1571731" y="1792897"/>
                </a:lnTo>
                <a:lnTo>
                  <a:pt x="1650344" y="1714285"/>
                </a:lnTo>
                <a:lnTo>
                  <a:pt x="1150113" y="1214054"/>
                </a:lnTo>
                <a:lnTo>
                  <a:pt x="1150113" y="1921487"/>
                </a:lnTo>
                <a:lnTo>
                  <a:pt x="1261288" y="1921487"/>
                </a:lnTo>
                <a:lnTo>
                  <a:pt x="1104900" y="2209800"/>
                </a:lnTo>
                <a:lnTo>
                  <a:pt x="948512" y="1921487"/>
                </a:lnTo>
                <a:lnTo>
                  <a:pt x="1059687" y="1921487"/>
                </a:lnTo>
                <a:lnTo>
                  <a:pt x="1059687" y="1214054"/>
                </a:lnTo>
                <a:lnTo>
                  <a:pt x="559456" y="1714285"/>
                </a:lnTo>
                <a:lnTo>
                  <a:pt x="638069" y="1792897"/>
                </a:lnTo>
                <a:lnTo>
                  <a:pt x="323618" y="1886182"/>
                </a:lnTo>
                <a:lnTo>
                  <a:pt x="416903" y="1571731"/>
                </a:lnTo>
                <a:lnTo>
                  <a:pt x="495515" y="1650344"/>
                </a:lnTo>
                <a:lnTo>
                  <a:pt x="995746" y="1150113"/>
                </a:lnTo>
                <a:lnTo>
                  <a:pt x="288313" y="1150113"/>
                </a:lnTo>
                <a:lnTo>
                  <a:pt x="288313" y="1261288"/>
                </a:lnTo>
                <a:lnTo>
                  <a:pt x="0" y="1104900"/>
                </a:lnTo>
                <a:lnTo>
                  <a:pt x="288313" y="948512"/>
                </a:lnTo>
                <a:lnTo>
                  <a:pt x="288313" y="1059687"/>
                </a:lnTo>
                <a:lnTo>
                  <a:pt x="995746" y="1059687"/>
                </a:lnTo>
                <a:lnTo>
                  <a:pt x="495515" y="559456"/>
                </a:lnTo>
                <a:lnTo>
                  <a:pt x="416903" y="638069"/>
                </a:lnTo>
                <a:lnTo>
                  <a:pt x="323618" y="323618"/>
                </a:lnTo>
                <a:lnTo>
                  <a:pt x="638069" y="416903"/>
                </a:lnTo>
                <a:lnTo>
                  <a:pt x="559456" y="495515"/>
                </a:lnTo>
                <a:lnTo>
                  <a:pt x="1059687" y="995746"/>
                </a:lnTo>
                <a:lnTo>
                  <a:pt x="1059687" y="288313"/>
                </a:lnTo>
                <a:lnTo>
                  <a:pt x="948512" y="288313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89AB7B1-CD9D-152A-E789-C616A0F43E3E}"/>
              </a:ext>
            </a:extLst>
          </p:cNvPr>
          <p:cNvSpPr/>
          <p:nvPr/>
        </p:nvSpPr>
        <p:spPr>
          <a:xfrm>
            <a:off x="3877310" y="11049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1337481 w 2209800"/>
              <a:gd name="connsiteY1" fmla="*/ 311162 h 2209800"/>
              <a:gd name="connsiteX2" fmla="*/ 1215567 w 2209800"/>
              <a:gd name="connsiteY2" fmla="*/ 311162 h 2209800"/>
              <a:gd name="connsiteX3" fmla="*/ 1215567 w 2209800"/>
              <a:gd name="connsiteY3" fmla="*/ 837726 h 2209800"/>
              <a:gd name="connsiteX4" fmla="*/ 1587904 w 2209800"/>
              <a:gd name="connsiteY4" fmla="*/ 465389 h 2209800"/>
              <a:gd name="connsiteX5" fmla="*/ 1501698 w 2209800"/>
              <a:gd name="connsiteY5" fmla="*/ 379183 h 2209800"/>
              <a:gd name="connsiteX6" fmla="*/ 1886183 w 2209800"/>
              <a:gd name="connsiteY6" fmla="*/ 323618 h 2209800"/>
              <a:gd name="connsiteX7" fmla="*/ 1830617 w 2209800"/>
              <a:gd name="connsiteY7" fmla="*/ 708102 h 2209800"/>
              <a:gd name="connsiteX8" fmla="*/ 1744411 w 2209800"/>
              <a:gd name="connsiteY8" fmla="*/ 621896 h 2209800"/>
              <a:gd name="connsiteX9" fmla="*/ 1372074 w 2209800"/>
              <a:gd name="connsiteY9" fmla="*/ 994233 h 2209800"/>
              <a:gd name="connsiteX10" fmla="*/ 1898638 w 2209800"/>
              <a:gd name="connsiteY10" fmla="*/ 994233 h 2209800"/>
              <a:gd name="connsiteX11" fmla="*/ 1898638 w 2209800"/>
              <a:gd name="connsiteY11" fmla="*/ 872319 h 2209800"/>
              <a:gd name="connsiteX12" fmla="*/ 2209800 w 2209800"/>
              <a:gd name="connsiteY12" fmla="*/ 1104900 h 2209800"/>
              <a:gd name="connsiteX13" fmla="*/ 1898638 w 2209800"/>
              <a:gd name="connsiteY13" fmla="*/ 1337481 h 2209800"/>
              <a:gd name="connsiteX14" fmla="*/ 1898638 w 2209800"/>
              <a:gd name="connsiteY14" fmla="*/ 1215567 h 2209800"/>
              <a:gd name="connsiteX15" fmla="*/ 1372074 w 2209800"/>
              <a:gd name="connsiteY15" fmla="*/ 1215567 h 2209800"/>
              <a:gd name="connsiteX16" fmla="*/ 1744411 w 2209800"/>
              <a:gd name="connsiteY16" fmla="*/ 1587904 h 2209800"/>
              <a:gd name="connsiteX17" fmla="*/ 1830617 w 2209800"/>
              <a:gd name="connsiteY17" fmla="*/ 1501698 h 2209800"/>
              <a:gd name="connsiteX18" fmla="*/ 1886183 w 2209800"/>
              <a:gd name="connsiteY18" fmla="*/ 1886182 h 2209800"/>
              <a:gd name="connsiteX19" fmla="*/ 1501698 w 2209800"/>
              <a:gd name="connsiteY19" fmla="*/ 1830617 h 2209800"/>
              <a:gd name="connsiteX20" fmla="*/ 1587904 w 2209800"/>
              <a:gd name="connsiteY20" fmla="*/ 1744411 h 2209800"/>
              <a:gd name="connsiteX21" fmla="*/ 1215567 w 2209800"/>
              <a:gd name="connsiteY21" fmla="*/ 1372074 h 2209800"/>
              <a:gd name="connsiteX22" fmla="*/ 1215567 w 2209800"/>
              <a:gd name="connsiteY22" fmla="*/ 1898638 h 2209800"/>
              <a:gd name="connsiteX23" fmla="*/ 1337481 w 2209800"/>
              <a:gd name="connsiteY23" fmla="*/ 1898638 h 2209800"/>
              <a:gd name="connsiteX24" fmla="*/ 1104900 w 2209800"/>
              <a:gd name="connsiteY24" fmla="*/ 2209800 h 2209800"/>
              <a:gd name="connsiteX25" fmla="*/ 872319 w 2209800"/>
              <a:gd name="connsiteY25" fmla="*/ 1898638 h 2209800"/>
              <a:gd name="connsiteX26" fmla="*/ 994233 w 2209800"/>
              <a:gd name="connsiteY26" fmla="*/ 1898638 h 2209800"/>
              <a:gd name="connsiteX27" fmla="*/ 994233 w 2209800"/>
              <a:gd name="connsiteY27" fmla="*/ 1372074 h 2209800"/>
              <a:gd name="connsiteX28" fmla="*/ 621896 w 2209800"/>
              <a:gd name="connsiteY28" fmla="*/ 1744411 h 2209800"/>
              <a:gd name="connsiteX29" fmla="*/ 708102 w 2209800"/>
              <a:gd name="connsiteY29" fmla="*/ 1830617 h 2209800"/>
              <a:gd name="connsiteX30" fmla="*/ 323618 w 2209800"/>
              <a:gd name="connsiteY30" fmla="*/ 1886182 h 2209800"/>
              <a:gd name="connsiteX31" fmla="*/ 379183 w 2209800"/>
              <a:gd name="connsiteY31" fmla="*/ 1501698 h 2209800"/>
              <a:gd name="connsiteX32" fmla="*/ 465389 w 2209800"/>
              <a:gd name="connsiteY32" fmla="*/ 1587904 h 2209800"/>
              <a:gd name="connsiteX33" fmla="*/ 837726 w 2209800"/>
              <a:gd name="connsiteY33" fmla="*/ 1215567 h 2209800"/>
              <a:gd name="connsiteX34" fmla="*/ 311162 w 2209800"/>
              <a:gd name="connsiteY34" fmla="*/ 1215567 h 2209800"/>
              <a:gd name="connsiteX35" fmla="*/ 311162 w 2209800"/>
              <a:gd name="connsiteY35" fmla="*/ 1337481 h 2209800"/>
              <a:gd name="connsiteX36" fmla="*/ 0 w 2209800"/>
              <a:gd name="connsiteY36" fmla="*/ 1104900 h 2209800"/>
              <a:gd name="connsiteX37" fmla="*/ 311162 w 2209800"/>
              <a:gd name="connsiteY37" fmla="*/ 872319 h 2209800"/>
              <a:gd name="connsiteX38" fmla="*/ 311162 w 2209800"/>
              <a:gd name="connsiteY38" fmla="*/ 994233 h 2209800"/>
              <a:gd name="connsiteX39" fmla="*/ 837726 w 2209800"/>
              <a:gd name="connsiteY39" fmla="*/ 994233 h 2209800"/>
              <a:gd name="connsiteX40" fmla="*/ 465389 w 2209800"/>
              <a:gd name="connsiteY40" fmla="*/ 621896 h 2209800"/>
              <a:gd name="connsiteX41" fmla="*/ 379183 w 2209800"/>
              <a:gd name="connsiteY41" fmla="*/ 708102 h 2209800"/>
              <a:gd name="connsiteX42" fmla="*/ 323618 w 2209800"/>
              <a:gd name="connsiteY42" fmla="*/ 323618 h 2209800"/>
              <a:gd name="connsiteX43" fmla="*/ 708102 w 2209800"/>
              <a:gd name="connsiteY43" fmla="*/ 379183 h 2209800"/>
              <a:gd name="connsiteX44" fmla="*/ 621896 w 2209800"/>
              <a:gd name="connsiteY44" fmla="*/ 465389 h 2209800"/>
              <a:gd name="connsiteX45" fmla="*/ 994233 w 2209800"/>
              <a:gd name="connsiteY45" fmla="*/ 837726 h 2209800"/>
              <a:gd name="connsiteX46" fmla="*/ 994233 w 2209800"/>
              <a:gd name="connsiteY46" fmla="*/ 311162 h 2209800"/>
              <a:gd name="connsiteX47" fmla="*/ 872319 w 2209800"/>
              <a:gd name="connsiteY47" fmla="*/ 311162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lnTo>
                  <a:pt x="1337481" y="311162"/>
                </a:lnTo>
                <a:lnTo>
                  <a:pt x="1215567" y="311162"/>
                </a:lnTo>
                <a:lnTo>
                  <a:pt x="1215567" y="837726"/>
                </a:lnTo>
                <a:lnTo>
                  <a:pt x="1587904" y="465389"/>
                </a:lnTo>
                <a:lnTo>
                  <a:pt x="1501698" y="379183"/>
                </a:lnTo>
                <a:lnTo>
                  <a:pt x="1886183" y="323618"/>
                </a:lnTo>
                <a:lnTo>
                  <a:pt x="1830617" y="708102"/>
                </a:lnTo>
                <a:lnTo>
                  <a:pt x="1744411" y="621896"/>
                </a:lnTo>
                <a:lnTo>
                  <a:pt x="1372074" y="994233"/>
                </a:lnTo>
                <a:lnTo>
                  <a:pt x="1898638" y="994233"/>
                </a:lnTo>
                <a:lnTo>
                  <a:pt x="1898638" y="872319"/>
                </a:lnTo>
                <a:lnTo>
                  <a:pt x="2209800" y="1104900"/>
                </a:lnTo>
                <a:lnTo>
                  <a:pt x="1898638" y="1337481"/>
                </a:lnTo>
                <a:lnTo>
                  <a:pt x="1898638" y="1215567"/>
                </a:lnTo>
                <a:lnTo>
                  <a:pt x="1372074" y="1215567"/>
                </a:lnTo>
                <a:lnTo>
                  <a:pt x="1744411" y="1587904"/>
                </a:lnTo>
                <a:lnTo>
                  <a:pt x="1830617" y="1501698"/>
                </a:lnTo>
                <a:lnTo>
                  <a:pt x="1886183" y="1886182"/>
                </a:lnTo>
                <a:lnTo>
                  <a:pt x="1501698" y="1830617"/>
                </a:lnTo>
                <a:lnTo>
                  <a:pt x="1587904" y="1744411"/>
                </a:lnTo>
                <a:lnTo>
                  <a:pt x="1215567" y="1372074"/>
                </a:lnTo>
                <a:lnTo>
                  <a:pt x="1215567" y="1898638"/>
                </a:lnTo>
                <a:lnTo>
                  <a:pt x="1337481" y="1898638"/>
                </a:lnTo>
                <a:lnTo>
                  <a:pt x="1104900" y="2209800"/>
                </a:lnTo>
                <a:lnTo>
                  <a:pt x="872319" y="1898638"/>
                </a:lnTo>
                <a:lnTo>
                  <a:pt x="994233" y="1898638"/>
                </a:lnTo>
                <a:lnTo>
                  <a:pt x="994233" y="1372074"/>
                </a:lnTo>
                <a:lnTo>
                  <a:pt x="621896" y="1744411"/>
                </a:lnTo>
                <a:lnTo>
                  <a:pt x="708102" y="1830617"/>
                </a:lnTo>
                <a:lnTo>
                  <a:pt x="323618" y="1886182"/>
                </a:lnTo>
                <a:lnTo>
                  <a:pt x="379183" y="1501698"/>
                </a:lnTo>
                <a:lnTo>
                  <a:pt x="465389" y="1587904"/>
                </a:lnTo>
                <a:lnTo>
                  <a:pt x="837726" y="1215567"/>
                </a:lnTo>
                <a:lnTo>
                  <a:pt x="311162" y="1215567"/>
                </a:lnTo>
                <a:lnTo>
                  <a:pt x="311162" y="1337481"/>
                </a:lnTo>
                <a:lnTo>
                  <a:pt x="0" y="1104900"/>
                </a:lnTo>
                <a:lnTo>
                  <a:pt x="311162" y="872319"/>
                </a:lnTo>
                <a:lnTo>
                  <a:pt x="311162" y="994233"/>
                </a:lnTo>
                <a:lnTo>
                  <a:pt x="837726" y="994233"/>
                </a:lnTo>
                <a:lnTo>
                  <a:pt x="465389" y="621896"/>
                </a:lnTo>
                <a:lnTo>
                  <a:pt x="379183" y="708102"/>
                </a:lnTo>
                <a:lnTo>
                  <a:pt x="323618" y="323618"/>
                </a:lnTo>
                <a:lnTo>
                  <a:pt x="708102" y="379183"/>
                </a:lnTo>
                <a:lnTo>
                  <a:pt x="621896" y="465389"/>
                </a:lnTo>
                <a:lnTo>
                  <a:pt x="994233" y="837726"/>
                </a:lnTo>
                <a:lnTo>
                  <a:pt x="994233" y="311162"/>
                </a:lnTo>
                <a:lnTo>
                  <a:pt x="872319" y="31116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E39C443-7719-76F0-50A8-676F09065FBF}"/>
              </a:ext>
            </a:extLst>
          </p:cNvPr>
          <p:cNvSpPr/>
          <p:nvPr/>
        </p:nvSpPr>
        <p:spPr>
          <a:xfrm>
            <a:off x="6833870" y="1104900"/>
            <a:ext cx="2209800" cy="2209800"/>
          </a:xfrm>
          <a:custGeom>
            <a:avLst/>
            <a:gdLst>
              <a:gd name="connsiteX0" fmla="*/ 1104900 w 2209800"/>
              <a:gd name="connsiteY0" fmla="*/ 0 h 2209800"/>
              <a:gd name="connsiteX1" fmla="*/ 1367955 w 2209800"/>
              <a:gd name="connsiteY1" fmla="*/ 181623 h 2209800"/>
              <a:gd name="connsiteX2" fmla="*/ 1261288 w 2209800"/>
              <a:gd name="connsiteY2" fmla="*/ 181623 h 2209800"/>
              <a:gd name="connsiteX3" fmla="*/ 1261288 w 2209800"/>
              <a:gd name="connsiteY3" fmla="*/ 727346 h 2209800"/>
              <a:gd name="connsiteX4" fmla="*/ 1647172 w 2209800"/>
              <a:gd name="connsiteY4" fmla="*/ 341462 h 2209800"/>
              <a:gd name="connsiteX5" fmla="*/ 1571747 w 2209800"/>
              <a:gd name="connsiteY5" fmla="*/ 266037 h 2209800"/>
              <a:gd name="connsiteX6" fmla="*/ 1886182 w 2209800"/>
              <a:gd name="connsiteY6" fmla="*/ 323618 h 2209800"/>
              <a:gd name="connsiteX7" fmla="*/ 1943763 w 2209800"/>
              <a:gd name="connsiteY7" fmla="*/ 638053 h 2209800"/>
              <a:gd name="connsiteX8" fmla="*/ 1868338 w 2209800"/>
              <a:gd name="connsiteY8" fmla="*/ 562628 h 2209800"/>
              <a:gd name="connsiteX9" fmla="*/ 1482454 w 2209800"/>
              <a:gd name="connsiteY9" fmla="*/ 948512 h 2209800"/>
              <a:gd name="connsiteX10" fmla="*/ 2028177 w 2209800"/>
              <a:gd name="connsiteY10" fmla="*/ 948512 h 2209800"/>
              <a:gd name="connsiteX11" fmla="*/ 2028177 w 2209800"/>
              <a:gd name="connsiteY11" fmla="*/ 841845 h 2209800"/>
              <a:gd name="connsiteX12" fmla="*/ 2209800 w 2209800"/>
              <a:gd name="connsiteY12" fmla="*/ 1104900 h 2209800"/>
              <a:gd name="connsiteX13" fmla="*/ 2028177 w 2209800"/>
              <a:gd name="connsiteY13" fmla="*/ 1367955 h 2209800"/>
              <a:gd name="connsiteX14" fmla="*/ 2028177 w 2209800"/>
              <a:gd name="connsiteY14" fmla="*/ 1261288 h 2209800"/>
              <a:gd name="connsiteX15" fmla="*/ 1482454 w 2209800"/>
              <a:gd name="connsiteY15" fmla="*/ 1261288 h 2209800"/>
              <a:gd name="connsiteX16" fmla="*/ 1868338 w 2209800"/>
              <a:gd name="connsiteY16" fmla="*/ 1647173 h 2209800"/>
              <a:gd name="connsiteX17" fmla="*/ 1943763 w 2209800"/>
              <a:gd name="connsiteY17" fmla="*/ 1571748 h 2209800"/>
              <a:gd name="connsiteX18" fmla="*/ 1886182 w 2209800"/>
              <a:gd name="connsiteY18" fmla="*/ 1886182 h 2209800"/>
              <a:gd name="connsiteX19" fmla="*/ 1571747 w 2209800"/>
              <a:gd name="connsiteY19" fmla="*/ 1943764 h 2209800"/>
              <a:gd name="connsiteX20" fmla="*/ 1647172 w 2209800"/>
              <a:gd name="connsiteY20" fmla="*/ 1868339 h 2209800"/>
              <a:gd name="connsiteX21" fmla="*/ 1261288 w 2209800"/>
              <a:gd name="connsiteY21" fmla="*/ 1482454 h 2209800"/>
              <a:gd name="connsiteX22" fmla="*/ 1261288 w 2209800"/>
              <a:gd name="connsiteY22" fmla="*/ 2028177 h 2209800"/>
              <a:gd name="connsiteX23" fmla="*/ 1367955 w 2209800"/>
              <a:gd name="connsiteY23" fmla="*/ 2028177 h 2209800"/>
              <a:gd name="connsiteX24" fmla="*/ 1104900 w 2209800"/>
              <a:gd name="connsiteY24" fmla="*/ 2209800 h 2209800"/>
              <a:gd name="connsiteX25" fmla="*/ 841845 w 2209800"/>
              <a:gd name="connsiteY25" fmla="*/ 2028177 h 2209800"/>
              <a:gd name="connsiteX26" fmla="*/ 948512 w 2209800"/>
              <a:gd name="connsiteY26" fmla="*/ 2028177 h 2209800"/>
              <a:gd name="connsiteX27" fmla="*/ 948512 w 2209800"/>
              <a:gd name="connsiteY27" fmla="*/ 1482454 h 2209800"/>
              <a:gd name="connsiteX28" fmla="*/ 562628 w 2209800"/>
              <a:gd name="connsiteY28" fmla="*/ 1868339 h 2209800"/>
              <a:gd name="connsiteX29" fmla="*/ 638053 w 2209800"/>
              <a:gd name="connsiteY29" fmla="*/ 1943764 h 2209800"/>
              <a:gd name="connsiteX30" fmla="*/ 323618 w 2209800"/>
              <a:gd name="connsiteY30" fmla="*/ 1886182 h 2209800"/>
              <a:gd name="connsiteX31" fmla="*/ 266037 w 2209800"/>
              <a:gd name="connsiteY31" fmla="*/ 1571748 h 2209800"/>
              <a:gd name="connsiteX32" fmla="*/ 341462 w 2209800"/>
              <a:gd name="connsiteY32" fmla="*/ 1647173 h 2209800"/>
              <a:gd name="connsiteX33" fmla="*/ 727346 w 2209800"/>
              <a:gd name="connsiteY33" fmla="*/ 1261288 h 2209800"/>
              <a:gd name="connsiteX34" fmla="*/ 181623 w 2209800"/>
              <a:gd name="connsiteY34" fmla="*/ 1261288 h 2209800"/>
              <a:gd name="connsiteX35" fmla="*/ 181623 w 2209800"/>
              <a:gd name="connsiteY35" fmla="*/ 1367955 h 2209800"/>
              <a:gd name="connsiteX36" fmla="*/ 0 w 2209800"/>
              <a:gd name="connsiteY36" fmla="*/ 1104900 h 2209800"/>
              <a:gd name="connsiteX37" fmla="*/ 181623 w 2209800"/>
              <a:gd name="connsiteY37" fmla="*/ 841845 h 2209800"/>
              <a:gd name="connsiteX38" fmla="*/ 181623 w 2209800"/>
              <a:gd name="connsiteY38" fmla="*/ 948512 h 2209800"/>
              <a:gd name="connsiteX39" fmla="*/ 727346 w 2209800"/>
              <a:gd name="connsiteY39" fmla="*/ 948512 h 2209800"/>
              <a:gd name="connsiteX40" fmla="*/ 341462 w 2209800"/>
              <a:gd name="connsiteY40" fmla="*/ 562628 h 2209800"/>
              <a:gd name="connsiteX41" fmla="*/ 266037 w 2209800"/>
              <a:gd name="connsiteY41" fmla="*/ 638053 h 2209800"/>
              <a:gd name="connsiteX42" fmla="*/ 323618 w 2209800"/>
              <a:gd name="connsiteY42" fmla="*/ 323618 h 2209800"/>
              <a:gd name="connsiteX43" fmla="*/ 638053 w 2209800"/>
              <a:gd name="connsiteY43" fmla="*/ 266037 h 2209800"/>
              <a:gd name="connsiteX44" fmla="*/ 562628 w 2209800"/>
              <a:gd name="connsiteY44" fmla="*/ 341462 h 2209800"/>
              <a:gd name="connsiteX45" fmla="*/ 948512 w 2209800"/>
              <a:gd name="connsiteY45" fmla="*/ 727346 h 2209800"/>
              <a:gd name="connsiteX46" fmla="*/ 948512 w 2209800"/>
              <a:gd name="connsiteY46" fmla="*/ 181623 h 2209800"/>
              <a:gd name="connsiteX47" fmla="*/ 841845 w 2209800"/>
              <a:gd name="connsiteY47" fmla="*/ 181623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209800" h="2209800">
                <a:moveTo>
                  <a:pt x="1104900" y="0"/>
                </a:moveTo>
                <a:lnTo>
                  <a:pt x="1367955" y="181623"/>
                </a:lnTo>
                <a:lnTo>
                  <a:pt x="1261288" y="181623"/>
                </a:lnTo>
                <a:lnTo>
                  <a:pt x="1261288" y="727346"/>
                </a:lnTo>
                <a:lnTo>
                  <a:pt x="1647172" y="341462"/>
                </a:lnTo>
                <a:lnTo>
                  <a:pt x="1571747" y="266037"/>
                </a:lnTo>
                <a:lnTo>
                  <a:pt x="1886182" y="323618"/>
                </a:lnTo>
                <a:lnTo>
                  <a:pt x="1943763" y="638053"/>
                </a:lnTo>
                <a:lnTo>
                  <a:pt x="1868338" y="562628"/>
                </a:lnTo>
                <a:lnTo>
                  <a:pt x="1482454" y="948512"/>
                </a:lnTo>
                <a:lnTo>
                  <a:pt x="2028177" y="948512"/>
                </a:lnTo>
                <a:lnTo>
                  <a:pt x="2028177" y="841845"/>
                </a:lnTo>
                <a:lnTo>
                  <a:pt x="2209800" y="1104900"/>
                </a:lnTo>
                <a:lnTo>
                  <a:pt x="2028177" y="1367955"/>
                </a:lnTo>
                <a:lnTo>
                  <a:pt x="2028177" y="1261288"/>
                </a:lnTo>
                <a:lnTo>
                  <a:pt x="1482454" y="1261288"/>
                </a:lnTo>
                <a:lnTo>
                  <a:pt x="1868338" y="1647173"/>
                </a:lnTo>
                <a:lnTo>
                  <a:pt x="1943763" y="1571748"/>
                </a:lnTo>
                <a:lnTo>
                  <a:pt x="1886182" y="1886182"/>
                </a:lnTo>
                <a:lnTo>
                  <a:pt x="1571747" y="1943764"/>
                </a:lnTo>
                <a:lnTo>
                  <a:pt x="1647172" y="1868339"/>
                </a:lnTo>
                <a:lnTo>
                  <a:pt x="1261288" y="1482454"/>
                </a:lnTo>
                <a:lnTo>
                  <a:pt x="1261288" y="2028177"/>
                </a:lnTo>
                <a:lnTo>
                  <a:pt x="1367955" y="2028177"/>
                </a:lnTo>
                <a:lnTo>
                  <a:pt x="1104900" y="2209800"/>
                </a:lnTo>
                <a:lnTo>
                  <a:pt x="841845" y="2028177"/>
                </a:lnTo>
                <a:lnTo>
                  <a:pt x="948512" y="2028177"/>
                </a:lnTo>
                <a:lnTo>
                  <a:pt x="948512" y="1482454"/>
                </a:lnTo>
                <a:lnTo>
                  <a:pt x="562628" y="1868339"/>
                </a:lnTo>
                <a:lnTo>
                  <a:pt x="638053" y="1943764"/>
                </a:lnTo>
                <a:lnTo>
                  <a:pt x="323618" y="1886182"/>
                </a:lnTo>
                <a:lnTo>
                  <a:pt x="266037" y="1571748"/>
                </a:lnTo>
                <a:lnTo>
                  <a:pt x="341462" y="1647173"/>
                </a:lnTo>
                <a:lnTo>
                  <a:pt x="727346" y="1261288"/>
                </a:lnTo>
                <a:lnTo>
                  <a:pt x="181623" y="1261288"/>
                </a:lnTo>
                <a:lnTo>
                  <a:pt x="181623" y="1367955"/>
                </a:lnTo>
                <a:lnTo>
                  <a:pt x="0" y="1104900"/>
                </a:lnTo>
                <a:lnTo>
                  <a:pt x="181623" y="841845"/>
                </a:lnTo>
                <a:lnTo>
                  <a:pt x="181623" y="948512"/>
                </a:lnTo>
                <a:lnTo>
                  <a:pt x="727346" y="948512"/>
                </a:lnTo>
                <a:lnTo>
                  <a:pt x="341462" y="562628"/>
                </a:lnTo>
                <a:lnTo>
                  <a:pt x="266037" y="638053"/>
                </a:lnTo>
                <a:lnTo>
                  <a:pt x="323618" y="323618"/>
                </a:lnTo>
                <a:lnTo>
                  <a:pt x="638053" y="266037"/>
                </a:lnTo>
                <a:lnTo>
                  <a:pt x="562628" y="341462"/>
                </a:lnTo>
                <a:lnTo>
                  <a:pt x="948512" y="727346"/>
                </a:lnTo>
                <a:lnTo>
                  <a:pt x="948512" y="181623"/>
                </a:lnTo>
                <a:lnTo>
                  <a:pt x="841845" y="181623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C4BADE0-15EF-3903-A573-03EFDE600D51}"/>
              </a:ext>
            </a:extLst>
          </p:cNvPr>
          <p:cNvGrpSpPr/>
          <p:nvPr/>
        </p:nvGrpSpPr>
        <p:grpSpPr>
          <a:xfrm>
            <a:off x="920750" y="4000500"/>
            <a:ext cx="2209800" cy="2209800"/>
            <a:chOff x="920750" y="4000500"/>
            <a:chExt cx="2209800" cy="220980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932A6A5-3501-BF26-3614-96ACF8CD5C05}"/>
                </a:ext>
              </a:extLst>
            </p:cNvPr>
            <p:cNvGrpSpPr/>
            <p:nvPr/>
          </p:nvGrpSpPr>
          <p:grpSpPr>
            <a:xfrm>
              <a:off x="920750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45675018-B34A-A92D-90EE-040542D847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bevel/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DD46DFC6-AB39-C014-D809-AD4D42EDDE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25400">
                <a:solidFill>
                  <a:srgbClr val="FF0000"/>
                </a:solidFill>
                <a:bevel/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51BF130-E8B9-433A-C096-390A292290B7}"/>
                </a:ext>
              </a:extLst>
            </p:cNvPr>
            <p:cNvGrpSpPr/>
            <p:nvPr/>
          </p:nvGrpSpPr>
          <p:grpSpPr>
            <a:xfrm rot="2700000">
              <a:off x="920750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FA62EB33-9778-C6F5-3836-805317277F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bevel/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EACB3224-4855-58A6-9AF7-08192CABB9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25400">
                <a:solidFill>
                  <a:srgbClr val="FF0000"/>
                </a:solidFill>
                <a:bevel/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BDE7ACA5-EBA7-C998-9F2E-0CA963654917}"/>
              </a:ext>
            </a:extLst>
          </p:cNvPr>
          <p:cNvGrpSpPr/>
          <p:nvPr/>
        </p:nvGrpSpPr>
        <p:grpSpPr>
          <a:xfrm>
            <a:off x="3877309" y="4000500"/>
            <a:ext cx="2209801" cy="2209800"/>
            <a:chOff x="3877309" y="4000500"/>
            <a:chExt cx="2209801" cy="2209800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7C08830-4FD7-14FB-87D7-B00E8EC05D3C}"/>
                </a:ext>
              </a:extLst>
            </p:cNvPr>
            <p:cNvGrpSpPr/>
            <p:nvPr/>
          </p:nvGrpSpPr>
          <p:grpSpPr>
            <a:xfrm>
              <a:off x="3877310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272176EE-9566-2002-94E2-645A5B4112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bevel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5B580256-2F08-BDB5-4191-D2A4A2D1EE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76200">
                <a:solidFill>
                  <a:srgbClr val="FF0000"/>
                </a:solidFill>
                <a:bevel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BC1BFC97-EBEB-FE38-B2A9-21BCD0F9E9DD}"/>
                </a:ext>
              </a:extLst>
            </p:cNvPr>
            <p:cNvGrpSpPr/>
            <p:nvPr/>
          </p:nvGrpSpPr>
          <p:grpSpPr>
            <a:xfrm rot="2700000">
              <a:off x="3877309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63BC7118-DA07-F704-41F1-49511ECBAC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76200">
                <a:solidFill>
                  <a:srgbClr val="FF0000"/>
                </a:solidFill>
                <a:bevel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4BE8B5B8-041B-827C-E7D5-9A7518D42A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76200">
                <a:solidFill>
                  <a:srgbClr val="FF0000"/>
                </a:solidFill>
                <a:bevel/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91DC28E-1A85-A613-CD33-E9677C4ECF95}"/>
              </a:ext>
            </a:extLst>
          </p:cNvPr>
          <p:cNvGrpSpPr/>
          <p:nvPr/>
        </p:nvGrpSpPr>
        <p:grpSpPr>
          <a:xfrm>
            <a:off x="6833868" y="4000500"/>
            <a:ext cx="2209802" cy="2209800"/>
            <a:chOff x="6833868" y="4000500"/>
            <a:chExt cx="2209802" cy="2209800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0F96A805-A46E-C159-5EEB-B2FA01B48024}"/>
                </a:ext>
              </a:extLst>
            </p:cNvPr>
            <p:cNvGrpSpPr/>
            <p:nvPr/>
          </p:nvGrpSpPr>
          <p:grpSpPr>
            <a:xfrm>
              <a:off x="6833870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C63F3672-9D0B-9EC1-68DD-E5BDD253ED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127000">
                <a:solidFill>
                  <a:srgbClr val="FF0000"/>
                </a:solidFill>
                <a:bevel/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9F8904EC-60A0-5A1E-4240-22C8B4C466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127000">
                <a:solidFill>
                  <a:srgbClr val="FF0000"/>
                </a:solidFill>
                <a:bevel/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BC7923F6-8FAA-5B25-359E-4C981A27CDE3}"/>
                </a:ext>
              </a:extLst>
            </p:cNvPr>
            <p:cNvGrpSpPr/>
            <p:nvPr/>
          </p:nvGrpSpPr>
          <p:grpSpPr>
            <a:xfrm rot="2700000">
              <a:off x="6833868" y="4000500"/>
              <a:ext cx="2209800" cy="2209800"/>
              <a:chOff x="3892550" y="1104900"/>
              <a:chExt cx="2209800" cy="2209800"/>
            </a:xfrm>
          </p:grpSpPr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E0ECBD18-A598-6C52-3BFE-535F997527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92550" y="2209800"/>
                <a:ext cx="2209800" cy="0"/>
              </a:xfrm>
              <a:prstGeom prst="line">
                <a:avLst/>
              </a:prstGeom>
              <a:ln w="127000">
                <a:solidFill>
                  <a:srgbClr val="FF0000"/>
                </a:solidFill>
                <a:bevel/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E45EB733-1890-11F1-02F0-5752E697EA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7450" y="1104900"/>
                <a:ext cx="0" cy="2209800"/>
              </a:xfrm>
              <a:prstGeom prst="line">
                <a:avLst/>
              </a:prstGeom>
              <a:ln w="127000">
                <a:solidFill>
                  <a:srgbClr val="FF0000"/>
                </a:solidFill>
                <a:bevel/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33752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6D6507-53D9-BE87-6665-70DC1BAFA7D5}"/>
              </a:ext>
            </a:extLst>
          </p:cNvPr>
          <p:cNvSpPr txBox="1"/>
          <p:nvPr/>
        </p:nvSpPr>
        <p:spPr>
          <a:xfrm>
            <a:off x="1320261" y="75882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方角の表記に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8326B5-87CB-5D8E-D04F-ABE228563719}"/>
              </a:ext>
            </a:extLst>
          </p:cNvPr>
          <p:cNvSpPr txBox="1"/>
          <p:nvPr/>
        </p:nvSpPr>
        <p:spPr>
          <a:xfrm>
            <a:off x="4357257" y="78431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方向の表記に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29DD1D-7D06-EC26-8E94-BB039E5BFE80}"/>
              </a:ext>
            </a:extLst>
          </p:cNvPr>
          <p:cNvSpPr txBox="1"/>
          <p:nvPr/>
        </p:nvSpPr>
        <p:spPr>
          <a:xfrm>
            <a:off x="6919366" y="156664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データグラフに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96E8CE7-3586-7B70-8B0C-9E33429C1767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十字、八方向矢印の使い方サンプル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" name="矢印: 四方向 4">
            <a:extLst>
              <a:ext uri="{FF2B5EF4-FFF2-40B4-BE49-F238E27FC236}">
                <a16:creationId xmlns:a16="http://schemas.microsoft.com/office/drawing/2014/main" id="{1834E5D1-1730-6009-3C0D-83B12420E308}"/>
              </a:ext>
            </a:extLst>
          </p:cNvPr>
          <p:cNvSpPr/>
          <p:nvPr/>
        </p:nvSpPr>
        <p:spPr>
          <a:xfrm>
            <a:off x="1146175" y="1859629"/>
            <a:ext cx="1758950" cy="1758950"/>
          </a:xfrm>
          <a:prstGeom prst="quadArrow">
            <a:avLst>
              <a:gd name="adj1" fmla="val 4092"/>
              <a:gd name="adj2" fmla="val 7077"/>
              <a:gd name="adj3" fmla="val 13047"/>
            </a:avLst>
          </a:prstGeom>
          <a:solidFill>
            <a:srgbClr val="FF000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1192174-293D-E5E1-2A0F-0B0482F1618C}"/>
              </a:ext>
            </a:extLst>
          </p:cNvPr>
          <p:cNvGrpSpPr/>
          <p:nvPr/>
        </p:nvGrpSpPr>
        <p:grpSpPr>
          <a:xfrm>
            <a:off x="1146175" y="4549775"/>
            <a:ext cx="1758950" cy="1758950"/>
            <a:chOff x="3892550" y="1104900"/>
            <a:chExt cx="2209800" cy="2209800"/>
          </a:xfrm>
        </p:grpSpPr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E16F4FEA-0229-CFEF-3C82-4A8905834E3E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D6DD2E04-6ECA-4E50-1964-59A56B555BA3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D16458-8CA6-6ADC-7273-7356FE1A1797}"/>
              </a:ext>
            </a:extLst>
          </p:cNvPr>
          <p:cNvSpPr txBox="1"/>
          <p:nvPr/>
        </p:nvSpPr>
        <p:spPr>
          <a:xfrm>
            <a:off x="1853773" y="4221868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北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2B77645-F197-26E2-D4D5-02D82D22FE35}"/>
              </a:ext>
            </a:extLst>
          </p:cNvPr>
          <p:cNvSpPr txBox="1"/>
          <p:nvPr/>
        </p:nvSpPr>
        <p:spPr>
          <a:xfrm>
            <a:off x="1853773" y="14954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2353CDB-09BC-1CF2-5A1F-510D09A1782B}"/>
              </a:ext>
            </a:extLst>
          </p:cNvPr>
          <p:cNvSpPr txBox="1"/>
          <p:nvPr/>
        </p:nvSpPr>
        <p:spPr>
          <a:xfrm>
            <a:off x="1853773" y="63722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南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999BB0-B755-44AA-A0CA-C426D5ADE112}"/>
              </a:ext>
            </a:extLst>
          </p:cNvPr>
          <p:cNvSpPr txBox="1"/>
          <p:nvPr/>
        </p:nvSpPr>
        <p:spPr>
          <a:xfrm>
            <a:off x="1853773" y="37052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5EB4B8-1B3C-224B-E3DA-EBA359BAA4C1}"/>
              </a:ext>
            </a:extLst>
          </p:cNvPr>
          <p:cNvSpPr txBox="1"/>
          <p:nvPr/>
        </p:nvSpPr>
        <p:spPr>
          <a:xfrm>
            <a:off x="758398" y="2590800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W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DDFEE36-64CF-AF78-C3AC-DEB222F301D4}"/>
              </a:ext>
            </a:extLst>
          </p:cNvPr>
          <p:cNvSpPr txBox="1"/>
          <p:nvPr/>
        </p:nvSpPr>
        <p:spPr>
          <a:xfrm>
            <a:off x="2968198" y="2590800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4E4CFB-C1DB-94FB-891F-9ADFAD6DD51D}"/>
              </a:ext>
            </a:extLst>
          </p:cNvPr>
          <p:cNvSpPr txBox="1"/>
          <p:nvPr/>
        </p:nvSpPr>
        <p:spPr>
          <a:xfrm>
            <a:off x="758398" y="53054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西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79ED73-53CB-6D3D-D242-98942D0E2512}"/>
              </a:ext>
            </a:extLst>
          </p:cNvPr>
          <p:cNvSpPr txBox="1"/>
          <p:nvPr/>
        </p:nvSpPr>
        <p:spPr>
          <a:xfrm>
            <a:off x="2930098" y="53054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</a:t>
            </a:r>
          </a:p>
        </p:txBody>
      </p:sp>
      <p:sp>
        <p:nvSpPr>
          <p:cNvPr id="17" name="矢印: 四方向 16">
            <a:extLst>
              <a:ext uri="{FF2B5EF4-FFF2-40B4-BE49-F238E27FC236}">
                <a16:creationId xmlns:a16="http://schemas.microsoft.com/office/drawing/2014/main" id="{E35518F6-4389-E5EC-2107-CC27927E5EC1}"/>
              </a:ext>
            </a:extLst>
          </p:cNvPr>
          <p:cNvSpPr/>
          <p:nvPr/>
        </p:nvSpPr>
        <p:spPr>
          <a:xfrm>
            <a:off x="4127500" y="1859629"/>
            <a:ext cx="1758950" cy="1758950"/>
          </a:xfrm>
          <a:prstGeom prst="quadArrow">
            <a:avLst>
              <a:gd name="adj1" fmla="val 4092"/>
              <a:gd name="adj2" fmla="val 7077"/>
              <a:gd name="adj3" fmla="val 13047"/>
            </a:avLst>
          </a:prstGeom>
          <a:solidFill>
            <a:srgbClr val="0070C0"/>
          </a:soli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BA7754A-F56F-E503-9BFE-2E58D30B6470}"/>
              </a:ext>
            </a:extLst>
          </p:cNvPr>
          <p:cNvGrpSpPr/>
          <p:nvPr/>
        </p:nvGrpSpPr>
        <p:grpSpPr>
          <a:xfrm>
            <a:off x="4127500" y="4549775"/>
            <a:ext cx="1758950" cy="1758950"/>
            <a:chOff x="3892550" y="1104900"/>
            <a:chExt cx="2209800" cy="2209800"/>
          </a:xfrm>
        </p:grpSpPr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640D0CBF-973E-93A3-81DD-1761329A63C9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44450">
              <a:solidFill>
                <a:schemeClr val="tx1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EF64DA1D-DEDC-2D0D-D0EB-494315C7E7FF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44450">
              <a:solidFill>
                <a:schemeClr val="tx1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A56637D-1C30-5403-A943-6728D4E47942}"/>
              </a:ext>
            </a:extLst>
          </p:cNvPr>
          <p:cNvSpPr txBox="1"/>
          <p:nvPr/>
        </p:nvSpPr>
        <p:spPr>
          <a:xfrm>
            <a:off x="4768424" y="4221868"/>
            <a:ext cx="460800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UP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F5D87E3-D2F2-A9E5-28A6-8B00FFF2E8A2}"/>
              </a:ext>
            </a:extLst>
          </p:cNvPr>
          <p:cNvSpPr txBox="1"/>
          <p:nvPr/>
        </p:nvSpPr>
        <p:spPr>
          <a:xfrm>
            <a:off x="4835098" y="14954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2221812-EC64-C776-CD24-8D6A58479688}"/>
              </a:ext>
            </a:extLst>
          </p:cNvPr>
          <p:cNvSpPr txBox="1"/>
          <p:nvPr/>
        </p:nvSpPr>
        <p:spPr>
          <a:xfrm>
            <a:off x="4768424" y="6372225"/>
            <a:ext cx="460800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DOWN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8C1C022-04AA-1AAC-CADC-BDED69FF1BC4}"/>
              </a:ext>
            </a:extLst>
          </p:cNvPr>
          <p:cNvSpPr txBox="1"/>
          <p:nvPr/>
        </p:nvSpPr>
        <p:spPr>
          <a:xfrm>
            <a:off x="4835098" y="3705225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B0D04F-3660-76AC-30A0-2CEC540CA535}"/>
              </a:ext>
            </a:extLst>
          </p:cNvPr>
          <p:cNvSpPr txBox="1"/>
          <p:nvPr/>
        </p:nvSpPr>
        <p:spPr>
          <a:xfrm>
            <a:off x="3739723" y="2590800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左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CE305F5-CFF6-0DA0-5C40-6DAAA2DB7B90}"/>
              </a:ext>
            </a:extLst>
          </p:cNvPr>
          <p:cNvSpPr txBox="1"/>
          <p:nvPr/>
        </p:nvSpPr>
        <p:spPr>
          <a:xfrm>
            <a:off x="5949523" y="2590800"/>
            <a:ext cx="3274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右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9890572-13C4-0343-8517-A3D6BA0294EA}"/>
              </a:ext>
            </a:extLst>
          </p:cNvPr>
          <p:cNvSpPr txBox="1"/>
          <p:nvPr/>
        </p:nvSpPr>
        <p:spPr>
          <a:xfrm>
            <a:off x="3568273" y="5305425"/>
            <a:ext cx="53700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LEFT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F1DF6C-D3C5-22D0-7FBC-84265E72E540}"/>
              </a:ext>
            </a:extLst>
          </p:cNvPr>
          <p:cNvSpPr txBox="1"/>
          <p:nvPr/>
        </p:nvSpPr>
        <p:spPr>
          <a:xfrm>
            <a:off x="5930473" y="5305425"/>
            <a:ext cx="53700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RIGHT</a:t>
            </a:r>
            <a:endParaRPr kumimoji="1"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5378D09-11C6-AA04-5CA0-788E2F795D19}"/>
              </a:ext>
            </a:extLst>
          </p:cNvPr>
          <p:cNvGrpSpPr/>
          <p:nvPr/>
        </p:nvGrpSpPr>
        <p:grpSpPr>
          <a:xfrm>
            <a:off x="6276976" y="2399541"/>
            <a:ext cx="3025771" cy="3025771"/>
            <a:chOff x="3892550" y="1104900"/>
            <a:chExt cx="2209800" cy="2209800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2198D66D-A307-B632-3F63-E7CA59F1DB0B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44450">
              <a:solidFill>
                <a:schemeClr val="tx1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2D0EF49D-72E0-2F95-B63E-FAF055BFF172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44450">
              <a:solidFill>
                <a:schemeClr val="tx1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4EDD097-CEFE-3576-EE46-733AF1B4946E}"/>
              </a:ext>
            </a:extLst>
          </p:cNvPr>
          <p:cNvSpPr txBox="1"/>
          <p:nvPr/>
        </p:nvSpPr>
        <p:spPr>
          <a:xfrm>
            <a:off x="7584652" y="5484973"/>
            <a:ext cx="403648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安い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3130911-AD6F-1F73-1C3F-2031A235A394}"/>
              </a:ext>
            </a:extLst>
          </p:cNvPr>
          <p:cNvSpPr txBox="1"/>
          <p:nvPr/>
        </p:nvSpPr>
        <p:spPr>
          <a:xfrm>
            <a:off x="7584652" y="2104305"/>
            <a:ext cx="403648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高い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2456C4E-2A69-C800-C35D-F7696A1DA16A}"/>
              </a:ext>
            </a:extLst>
          </p:cNvPr>
          <p:cNvSpPr txBox="1"/>
          <p:nvPr/>
        </p:nvSpPr>
        <p:spPr>
          <a:xfrm>
            <a:off x="5819773" y="3789523"/>
            <a:ext cx="403648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好き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495B9F8-38B9-5D98-B127-75EDC253766A}"/>
              </a:ext>
            </a:extLst>
          </p:cNvPr>
          <p:cNvSpPr txBox="1"/>
          <p:nvPr/>
        </p:nvSpPr>
        <p:spPr>
          <a:xfrm>
            <a:off x="9356302" y="3789523"/>
            <a:ext cx="403648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嫌い</a:t>
            </a: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255A44DD-E58A-23F7-E1B6-EC10DD4EBD3D}"/>
              </a:ext>
            </a:extLst>
          </p:cNvPr>
          <p:cNvSpPr/>
          <p:nvPr/>
        </p:nvSpPr>
        <p:spPr>
          <a:xfrm>
            <a:off x="8386417" y="270709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2B587CD7-687A-EEFC-879A-6A49BA9D4CAC}"/>
              </a:ext>
            </a:extLst>
          </p:cNvPr>
          <p:cNvSpPr/>
          <p:nvPr/>
        </p:nvSpPr>
        <p:spPr>
          <a:xfrm>
            <a:off x="8643592" y="318334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3C492BBB-0A8F-DFAD-BE8E-893800AB70D1}"/>
              </a:ext>
            </a:extLst>
          </p:cNvPr>
          <p:cNvSpPr/>
          <p:nvPr/>
        </p:nvSpPr>
        <p:spPr>
          <a:xfrm>
            <a:off x="8253067" y="337384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CEA14E36-03B5-784E-B9F3-B10F26DB5F3E}"/>
              </a:ext>
            </a:extLst>
          </p:cNvPr>
          <p:cNvSpPr/>
          <p:nvPr/>
        </p:nvSpPr>
        <p:spPr>
          <a:xfrm>
            <a:off x="7052917" y="318334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>
            <a:extLst>
              <a:ext uri="{FF2B5EF4-FFF2-40B4-BE49-F238E27FC236}">
                <a16:creationId xmlns:a16="http://schemas.microsoft.com/office/drawing/2014/main" id="{99D4EC03-48CA-150A-1422-107F12FFBE9A}"/>
              </a:ext>
            </a:extLst>
          </p:cNvPr>
          <p:cNvSpPr/>
          <p:nvPr/>
        </p:nvSpPr>
        <p:spPr>
          <a:xfrm>
            <a:off x="7271992" y="4012024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699DD3FB-566C-39EB-2992-810F0A199FC0}"/>
              </a:ext>
            </a:extLst>
          </p:cNvPr>
          <p:cNvSpPr/>
          <p:nvPr/>
        </p:nvSpPr>
        <p:spPr>
          <a:xfrm>
            <a:off x="8557867" y="4869274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17600198-4367-2365-CE47-BD88076FF348}"/>
              </a:ext>
            </a:extLst>
          </p:cNvPr>
          <p:cNvSpPr/>
          <p:nvPr/>
        </p:nvSpPr>
        <p:spPr>
          <a:xfrm>
            <a:off x="6995767" y="478354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0B5537BD-4613-D7C4-B178-6C6165C073A3}"/>
              </a:ext>
            </a:extLst>
          </p:cNvPr>
          <p:cNvSpPr/>
          <p:nvPr/>
        </p:nvSpPr>
        <p:spPr>
          <a:xfrm>
            <a:off x="7195792" y="4640674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7D032853-2B97-F418-C7EF-B8FC1F2B30A8}"/>
              </a:ext>
            </a:extLst>
          </p:cNvPr>
          <p:cNvSpPr/>
          <p:nvPr/>
        </p:nvSpPr>
        <p:spPr>
          <a:xfrm>
            <a:off x="6967192" y="447874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3CFAF65C-1F2C-DCDC-8E4A-A82AC1BCB4CC}"/>
              </a:ext>
            </a:extLst>
          </p:cNvPr>
          <p:cNvSpPr/>
          <p:nvPr/>
        </p:nvSpPr>
        <p:spPr>
          <a:xfrm>
            <a:off x="7310092" y="4373974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楕円 46">
            <a:extLst>
              <a:ext uri="{FF2B5EF4-FFF2-40B4-BE49-F238E27FC236}">
                <a16:creationId xmlns:a16="http://schemas.microsoft.com/office/drawing/2014/main" id="{31504C3E-2C37-B0D3-0EAD-C384B0F94666}"/>
              </a:ext>
            </a:extLst>
          </p:cNvPr>
          <p:cNvSpPr/>
          <p:nvPr/>
        </p:nvSpPr>
        <p:spPr>
          <a:xfrm>
            <a:off x="8853142" y="2707099"/>
            <a:ext cx="159887" cy="1598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B34C5BE8-DE21-7068-96FD-167641313292}"/>
              </a:ext>
            </a:extLst>
          </p:cNvPr>
          <p:cNvGrpSpPr/>
          <p:nvPr/>
        </p:nvGrpSpPr>
        <p:grpSpPr>
          <a:xfrm rot="2700000">
            <a:off x="1154563" y="4549775"/>
            <a:ext cx="1758950" cy="1758950"/>
            <a:chOff x="3892550" y="1104900"/>
            <a:chExt cx="2209800" cy="2209800"/>
          </a:xfrm>
        </p:grpSpPr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5C9CCED9-E736-199D-A8AA-514D1553641F}"/>
                </a:ext>
              </a:extLst>
            </p:cNvPr>
            <p:cNvCxnSpPr>
              <a:cxnSpLocks/>
            </p:cNvCxnSpPr>
            <p:nvPr/>
          </p:nvCxnSpPr>
          <p:spPr>
            <a:xfrm>
              <a:off x="3892550" y="2209800"/>
              <a:ext cx="2209800" cy="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A165E67A-A79A-109F-D960-7D9B9DE11ED2}"/>
                </a:ext>
              </a:extLst>
            </p:cNvPr>
            <p:cNvCxnSpPr>
              <a:cxnSpLocks/>
            </p:cNvCxnSpPr>
            <p:nvPr/>
          </p:nvCxnSpPr>
          <p:spPr>
            <a:xfrm>
              <a:off x="4997450" y="1104900"/>
              <a:ext cx="0" cy="2209800"/>
            </a:xfrm>
            <a:prstGeom prst="line">
              <a:avLst/>
            </a:prstGeom>
            <a:ln w="25400">
              <a:solidFill>
                <a:srgbClr val="FF0000"/>
              </a:solidFill>
              <a:bevel/>
              <a:headEnd type="arrow" w="lg" len="lg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4D4624D-A81B-937F-01F9-89F1A51CF28A}"/>
              </a:ext>
            </a:extLst>
          </p:cNvPr>
          <p:cNvSpPr txBox="1"/>
          <p:nvPr/>
        </p:nvSpPr>
        <p:spPr>
          <a:xfrm>
            <a:off x="2472938" y="4457028"/>
            <a:ext cx="4798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北東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F6704DA-A6B4-D459-BF59-8B6C3115EA32}"/>
              </a:ext>
            </a:extLst>
          </p:cNvPr>
          <p:cNvSpPr txBox="1"/>
          <p:nvPr/>
        </p:nvSpPr>
        <p:spPr>
          <a:xfrm>
            <a:off x="2577713" y="6085803"/>
            <a:ext cx="4798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南東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2B9D7AE-2133-B9BA-C785-04E05DC47702}"/>
              </a:ext>
            </a:extLst>
          </p:cNvPr>
          <p:cNvSpPr txBox="1"/>
          <p:nvPr/>
        </p:nvSpPr>
        <p:spPr>
          <a:xfrm>
            <a:off x="1101338" y="6085803"/>
            <a:ext cx="4798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南西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FF01D5B-F4C1-57E7-ABD7-1D1122F94E64}"/>
              </a:ext>
            </a:extLst>
          </p:cNvPr>
          <p:cNvSpPr txBox="1"/>
          <p:nvPr/>
        </p:nvSpPr>
        <p:spPr>
          <a:xfrm>
            <a:off x="1072763" y="4457028"/>
            <a:ext cx="479852" cy="2761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北西</a:t>
            </a:r>
          </a:p>
        </p:txBody>
      </p:sp>
    </p:spTree>
    <p:extLst>
      <p:ext uri="{BB962C8B-B14F-4D97-AF65-F5344CB8AC3E}">
        <p14:creationId xmlns:p14="http://schemas.microsoft.com/office/powerpoint/2010/main" val="2682929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101336</TotalTime>
  <Words>53</Words>
  <Application>Microsoft Office PowerPoint</Application>
  <PresentationFormat>A4 210 x 297 mm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pptxm31_十字、四方向、八方向矢印</dc:title>
  <dc:subject>pptxm31_十字、四方向、八方向矢印</dc:subject>
  <dc:creator>でじけろお</dc:creator>
  <cp:revision>1</cp:revision>
  <dcterms:created xsi:type="dcterms:W3CDTF">2018-05-20T00:31:01Z</dcterms:created>
  <dcterms:modified xsi:type="dcterms:W3CDTF">2023-12-11T01:29:51Z</dcterms:modified>
  <cp:version>1</cp:version>
</cp:coreProperties>
</file>